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Lexend"/>
      <p:regular r:id="rId17"/>
      <p:bold r:id="rId18"/>
    </p:embeddedFont>
    <p:embeddedFont>
      <p:font typeface="Comfortaa Medium"/>
      <p:regular r:id="rId19"/>
      <p:bold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5XIjEpgGK32Yl7ooOcEbZORY5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Medium-bold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xe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Medium-regular.fntdata"/><Relationship Id="rId6" Type="http://schemas.openxmlformats.org/officeDocument/2006/relationships/slide" Target="slides/slide1.xml"/><Relationship Id="rId18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f554ad70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f554ad70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f554ad7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f554ad7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jp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0275" y="0"/>
            <a:ext cx="6423451" cy="791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1569258" y="113112"/>
            <a:ext cx="2107500" cy="22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5">
            <a:alphaModFix/>
          </a:blip>
          <a:srcRect b="0" l="9560" r="-9560" t="0"/>
          <a:stretch/>
        </p:blipFill>
        <p:spPr>
          <a:xfrm>
            <a:off x="981375" y="1033650"/>
            <a:ext cx="2171025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4180800" y="1663650"/>
            <a:ext cx="4963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419" sz="4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Te Presentamos:</a:t>
            </a:r>
            <a:endParaRPr b="0" i="0" sz="4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4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i="0" lang="es-419" sz="4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MiEcommerce</a:t>
            </a:r>
            <a:endParaRPr b="0" i="0" sz="4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5255299" cy="18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249425"/>
            <a:ext cx="5478199" cy="13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258259" y="2342639"/>
            <a:ext cx="20838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654100" y="617525"/>
            <a:ext cx="433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 continuación los invitamos a probar nuestra Api</a:t>
            </a:r>
            <a:endParaRPr b="1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4700" y="3696225"/>
            <a:ext cx="1298694" cy="128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7575861" y="3766189"/>
            <a:ext cx="1400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596075"/>
            <a:ext cx="5423899" cy="28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402098" y="1691085"/>
            <a:ext cx="17796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762000"/>
            <a:ext cx="5423899" cy="86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402098" y="884930"/>
            <a:ext cx="17796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950" y="2571750"/>
            <a:ext cx="1391925" cy="12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311700" y="1725150"/>
            <a:ext cx="4417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s-419" sz="49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	</a:t>
            </a:r>
            <a:r>
              <a:rPr b="1" i="0" lang="es-419" sz="5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Quienes</a:t>
            </a:r>
            <a:endParaRPr b="1" i="0" sz="5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419" sz="5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		Somos?</a:t>
            </a:r>
            <a:endParaRPr b="1" i="0" sz="5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13017" l="4343" r="4031" t="16579"/>
          <a:stretch/>
        </p:blipFill>
        <p:spPr>
          <a:xfrm>
            <a:off x="2798775" y="457200"/>
            <a:ext cx="5333400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8775" y="731900"/>
            <a:ext cx="767825" cy="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3698675" y="731900"/>
            <a:ext cx="29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3566600" y="768700"/>
            <a:ext cx="34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419" sz="28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Nuestro Equipo</a:t>
            </a:r>
            <a:endParaRPr b="1" i="0" sz="28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2344775" y="2229625"/>
            <a:ext cx="563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Somos un grupo de jóvenes emprendedores, cada uno de</a:t>
            </a:r>
            <a:r>
              <a:rPr lang="es-419">
                <a:latin typeface="Comfortaa Medium"/>
                <a:ea typeface="Comfortaa Medium"/>
                <a:cs typeface="Comfortaa Medium"/>
                <a:sym typeface="Comfortaa Medium"/>
              </a:rPr>
              <a:t>stacado en diferentes ramas del desarrollo de soluciones para usuarios,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que buscan abrirse paso en la industria de la TIC. Nos encontramos distribuidos en diferentes partes de Uruguay tratando de llegar a la máxima cantidad de usuarios. </a:t>
            </a:r>
            <a:endParaRPr b="0" i="0" sz="14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4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272450" y="1756050"/>
            <a:ext cx="51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Nuestro Objetivo</a:t>
            </a:r>
            <a:endParaRPr b="1" i="0" sz="4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6800" y="2556450"/>
            <a:ext cx="1271750" cy="11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567750" y="1861725"/>
            <a:ext cx="8008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 creación de 5mmerce, la cual es una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Api Rest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busca permitir una ágil y rápida gestión de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las plataformas de todos nuestros comercios asociados y así proveer una mejor experiencia de usuario a la hora de efectuar sus compras.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 misma permite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el manejo de carritos de compra, productos con sus respectivas imágenes y de sus usuarios. Validando todo esto con la correspondiente autenticación y dando distintos permisos según el rol del usuario. 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aciendo 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así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la vida m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á</a:t>
            </a:r>
            <a:r>
              <a:rPr b="1" i="0" lang="es-419" sz="1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 sencilla de nuestro clientes finales 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pudiendo dedicar a 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disfrutar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de su tiempo libre y haciendo la 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aventura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de comprar un paseo 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fácil</a:t>
            </a:r>
            <a:r>
              <a:rPr b="1" lang="es-419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y agradable</a:t>
            </a:r>
            <a:endParaRPr b="1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1009125" y="331175"/>
            <a:ext cx="397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Objetivos</a:t>
            </a:r>
            <a:endParaRPr b="1" i="0" sz="4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225" y="2571750"/>
            <a:ext cx="1155675" cy="1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 txBox="1"/>
          <p:nvPr/>
        </p:nvSpPr>
        <p:spPr>
          <a:xfrm>
            <a:off x="381000" y="1729950"/>
            <a:ext cx="4448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Implementación</a:t>
            </a:r>
            <a:endParaRPr b="1" i="0" sz="39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/>
          <p:nvPr/>
        </p:nvSpPr>
        <p:spPr>
          <a:xfrm>
            <a:off x="895800" y="445025"/>
            <a:ext cx="367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Tecnologías</a:t>
            </a:r>
            <a:endParaRPr b="1" i="0" sz="30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0" y="1932575"/>
            <a:ext cx="914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 utilizaron varias tecnologías así como: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Express para levantar el servidor y mapear diferentes endPoints a su correspondiente controlador. Gracias a esto se logró crear una app con diferentes capabilities.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JSON Web Token facilitando la creación y verificación de Tokens, haciendo la autenticación de los usuarios más sencilla.  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Swagger se utilizó en la documentación de los endPoints y para facilitar su testeo y pruebas.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 implementó la persistencia </a:t>
            </a:r>
            <a:r>
              <a:rPr b="1" lang="es-419">
                <a:latin typeface="Comfortaa"/>
                <a:ea typeface="Comfortaa"/>
                <a:cs typeface="Comfortaa"/>
                <a:sym typeface="Comfortaa"/>
              </a:rPr>
              <a:t>mediante MYSQL, el cual es un motor y gestor de base de datos sql, y utilizando el framework Sequelize para el </a:t>
            </a:r>
            <a:r>
              <a:rPr b="1" lang="es-419">
                <a:latin typeface="Comfortaa"/>
                <a:ea typeface="Comfortaa"/>
                <a:cs typeface="Comfortaa"/>
                <a:sym typeface="Comfortaa"/>
              </a:rPr>
              <a:t>manejo</a:t>
            </a:r>
            <a:r>
              <a:rPr b="1" lang="es-419">
                <a:latin typeface="Comfortaa"/>
                <a:ea typeface="Comfortaa"/>
                <a:cs typeface="Comfortaa"/>
                <a:sym typeface="Comfortaa"/>
              </a:rPr>
              <a:t> de las entidades en forma relacional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f554ad706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3f554ad706_4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13f554ad706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3f554ad706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25" y="2571750"/>
            <a:ext cx="1209325" cy="11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3f554ad706_4_0"/>
          <p:cNvSpPr txBox="1"/>
          <p:nvPr/>
        </p:nvSpPr>
        <p:spPr>
          <a:xfrm>
            <a:off x="311700" y="1863750"/>
            <a:ext cx="418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Diagrama Base de Datos</a:t>
            </a:r>
            <a:endParaRPr b="1" sz="4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f554ad706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 base de datos</a:t>
            </a:r>
            <a:endParaRPr/>
          </a:p>
        </p:txBody>
      </p:sp>
      <p:sp>
        <p:nvSpPr>
          <p:cNvPr id="138" name="Google Shape;138;g13f554ad706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13f554ad70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4"/>
            <a:ext cx="9144003" cy="263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3f554ad70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3f554ad706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07825"/>
            <a:ext cx="9143997" cy="26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3f554ad706_1_0"/>
          <p:cNvSpPr txBox="1"/>
          <p:nvPr/>
        </p:nvSpPr>
        <p:spPr>
          <a:xfrm>
            <a:off x="768000" y="408125"/>
            <a:ext cx="380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Base de Datos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3" name="Google Shape;143;g13f554ad706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8400" y="3230900"/>
            <a:ext cx="1503900" cy="20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